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114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7A6904E-AC5A-483E-91AA-0C6B8C10AEFB}" type="datetimeFigureOut">
              <a:rPr lang="en-GB" smtClean="0"/>
              <a:t>12/12/2013</a:t>
            </a:fld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2C75A01-0F8A-4914-8559-1A59B45F302B}" type="slidenum">
              <a:rPr lang="en-GB" smtClean="0"/>
              <a:t>‹#›</a:t>
            </a:fld>
            <a:endParaRPr lang="en-GB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6904E-AC5A-483E-91AA-0C6B8C10AEFB}" type="datetimeFigureOut">
              <a:rPr lang="en-GB" smtClean="0"/>
              <a:t>12/12/2013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5A01-0F8A-4914-8559-1A59B45F302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6904E-AC5A-483E-91AA-0C6B8C10AEFB}" type="datetimeFigureOut">
              <a:rPr lang="en-GB" smtClean="0"/>
              <a:t>12/12/2013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5A01-0F8A-4914-8559-1A59B45F302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6904E-AC5A-483E-91AA-0C6B8C10AEFB}" type="datetimeFigureOut">
              <a:rPr lang="en-GB" smtClean="0"/>
              <a:t>12/12/2013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5A01-0F8A-4914-8559-1A59B45F302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6904E-AC5A-483E-91AA-0C6B8C10AEFB}" type="datetimeFigureOut">
              <a:rPr lang="en-GB" smtClean="0"/>
              <a:t>12/12/2013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5A01-0F8A-4914-8559-1A59B45F302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6904E-AC5A-483E-91AA-0C6B8C10AEFB}" type="datetimeFigureOut">
              <a:rPr lang="en-GB" smtClean="0"/>
              <a:t>12/12/2013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5A01-0F8A-4914-8559-1A59B45F302B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6904E-AC5A-483E-91AA-0C6B8C10AEFB}" type="datetimeFigureOut">
              <a:rPr lang="en-GB" smtClean="0"/>
              <a:t>12/12/2013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5A01-0F8A-4914-8559-1A59B45F302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6904E-AC5A-483E-91AA-0C6B8C10AEFB}" type="datetimeFigureOut">
              <a:rPr lang="en-GB" smtClean="0"/>
              <a:t>12/12/2013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5A01-0F8A-4914-8559-1A59B45F302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6904E-AC5A-483E-91AA-0C6B8C10AEFB}" type="datetimeFigureOut">
              <a:rPr lang="en-GB" smtClean="0"/>
              <a:t>12/12/2013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5A01-0F8A-4914-8559-1A59B45F302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6904E-AC5A-483E-91AA-0C6B8C10AEFB}" type="datetimeFigureOut">
              <a:rPr lang="en-GB" smtClean="0"/>
              <a:t>12/12/2013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5A01-0F8A-4914-8559-1A59B45F302B}" type="slidenum">
              <a:rPr lang="en-GB" smtClean="0"/>
              <a:t>‹#›</a:t>
            </a:fld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6904E-AC5A-483E-91AA-0C6B8C10AEFB}" type="datetimeFigureOut">
              <a:rPr lang="en-GB" smtClean="0"/>
              <a:t>12/12/2013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5A01-0F8A-4914-8559-1A59B45F302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7A6904E-AC5A-483E-91AA-0C6B8C10AEFB}" type="datetimeFigureOut">
              <a:rPr lang="en-GB" smtClean="0"/>
              <a:t>12/12/2013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2C75A01-0F8A-4914-8559-1A59B45F302B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800200"/>
          </a:xfrm>
        </p:spPr>
        <p:txBody>
          <a:bodyPr>
            <a:normAutofit fontScale="90000"/>
          </a:bodyPr>
          <a:lstStyle/>
          <a:p>
            <a:r>
              <a:rPr lang="en-GB" dirty="0"/>
              <a:t/>
            </a:r>
            <a:br>
              <a:rPr lang="en-GB" dirty="0"/>
            </a:br>
            <a:r>
              <a:rPr lang="en-GB" b="1" dirty="0"/>
              <a:t> </a:t>
            </a:r>
            <a:r>
              <a:rPr lang="en-GB" dirty="0"/>
              <a:t/>
            </a:r>
            <a:br>
              <a:rPr lang="en-GB" dirty="0"/>
            </a:br>
            <a:r>
              <a:rPr lang="en-GB" b="1" dirty="0"/>
              <a:t>Employability Fund Update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Third Sector Employability Forum</a:t>
            </a:r>
          </a:p>
          <a:p>
            <a:r>
              <a:rPr lang="en-GB" dirty="0" smtClean="0"/>
              <a:t>28 November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3596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Issues raised by TSEF members (1):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GB" dirty="0" smtClean="0"/>
              <a:t>The </a:t>
            </a:r>
            <a:r>
              <a:rPr lang="en-GB" dirty="0"/>
              <a:t>legacy of the Challenge Fund – was there an impact on the capacity of the sector?</a:t>
            </a:r>
          </a:p>
          <a:p>
            <a:endParaRPr lang="en-GB" dirty="0"/>
          </a:p>
          <a:p>
            <a:pPr lvl="0"/>
            <a:r>
              <a:rPr lang="en-GB" dirty="0"/>
              <a:t>What is the Third Sector Share of the employability Fund? </a:t>
            </a:r>
          </a:p>
          <a:p>
            <a:endParaRPr lang="en-GB" dirty="0"/>
          </a:p>
          <a:p>
            <a:pPr lvl="0"/>
            <a:r>
              <a:rPr lang="en-GB" dirty="0"/>
              <a:t>Is there a value in creating consortia for future bids?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0453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Issues raised by TSEF members (2):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GB" dirty="0" smtClean="0"/>
              <a:t>Has </a:t>
            </a:r>
            <a:r>
              <a:rPr lang="en-GB" dirty="0"/>
              <a:t>the procurement process created conflicts of interest?</a:t>
            </a:r>
          </a:p>
          <a:p>
            <a:endParaRPr lang="en-GB" dirty="0"/>
          </a:p>
          <a:p>
            <a:pPr lvl="0"/>
            <a:r>
              <a:rPr lang="en-GB" dirty="0"/>
              <a:t>Is the Employability Fund commissioning process public procurement or disbursement of grant? </a:t>
            </a:r>
          </a:p>
          <a:p>
            <a:endParaRPr lang="en-GB" dirty="0"/>
          </a:p>
          <a:p>
            <a:pPr lvl="0"/>
            <a:r>
              <a:rPr lang="en-GB" dirty="0"/>
              <a:t>What was the outcome of the Equality Impact Assessment?</a:t>
            </a:r>
          </a:p>
          <a:p>
            <a:pPr marL="0" indent="0">
              <a:buNone/>
            </a:pPr>
            <a:endParaRPr lang="en-GB" dirty="0"/>
          </a:p>
          <a:p>
            <a:pPr lvl="0"/>
            <a:r>
              <a:rPr lang="en-GB" dirty="0"/>
              <a:t>Timescales ….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5699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9952" y="2636912"/>
            <a:ext cx="4330824" cy="1008112"/>
          </a:xfrm>
        </p:spPr>
        <p:txBody>
          <a:bodyPr/>
          <a:lstStyle/>
          <a:p>
            <a:pPr algn="ctr"/>
            <a:r>
              <a:rPr lang="en-GB" dirty="0" smtClean="0"/>
              <a:t>Questions?</a:t>
            </a:r>
            <a:endParaRPr lang="en-GB" dirty="0"/>
          </a:p>
        </p:txBody>
      </p:sp>
      <p:pic>
        <p:nvPicPr>
          <p:cNvPr id="1031" name="Picture 7" descr="C:\Users\amy.madden\AppData\Local\Microsoft\Windows\Temporary Internet Files\Content.IE5\J77GMN3O\MP90040182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880697"/>
            <a:ext cx="2081784" cy="3121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81933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</TotalTime>
  <Words>99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Austin</vt:lpstr>
      <vt:lpstr>   Employability Fund Update </vt:lpstr>
      <vt:lpstr>Issues raised by TSEF members (1):</vt:lpstr>
      <vt:lpstr>Issues raised by TSEF members (2):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Employability Fund Update</dc:title>
  <dc:creator>Amy Madden</dc:creator>
  <cp:lastModifiedBy>Isabel.Ritchie</cp:lastModifiedBy>
  <cp:revision>2</cp:revision>
  <dcterms:created xsi:type="dcterms:W3CDTF">2013-11-25T17:24:37Z</dcterms:created>
  <dcterms:modified xsi:type="dcterms:W3CDTF">2013-12-12T12:25:54Z</dcterms:modified>
</cp:coreProperties>
</file>